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5" r:id="rId2"/>
    <p:sldId id="280" r:id="rId3"/>
    <p:sldId id="281" r:id="rId4"/>
    <p:sldId id="283" r:id="rId5"/>
    <p:sldId id="284" r:id="rId6"/>
    <p:sldId id="285" r:id="rId7"/>
    <p:sldId id="286" r:id="rId8"/>
    <p:sldId id="287" r:id="rId9"/>
    <p:sldId id="288" r:id="rId10"/>
    <p:sldId id="289" r:id="rId11"/>
  </p:sldIdLst>
  <p:sldSz cx="9144000" cy="6858000" type="screen4x3"/>
  <p:notesSz cx="6985000" cy="92837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018" y="-58"/>
      </p:cViewPr>
      <p:guideLst>
        <p:guide orient="horz" pos="1680"/>
        <p:guide orient="horz" pos="39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926" y="-90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025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958" tIns="46479" rIns="92958" bIns="46479" numCol="1" anchor="ctr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958" tIns="46479" rIns="92958" bIns="46479" numCol="1" anchor="ctr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8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212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958" tIns="46479" rIns="92958" bIns="464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2015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50000">
                      <a:schemeClr val="bg1"/>
                    </a:gs>
                    <a:gs pos="100000">
                      <a:srgbClr val="FF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31BFE144-4CF5-4B68-B9C7-DDFECFE133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41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27B35-A8E6-43A1-93CB-4305E454AC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0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D210A-081A-48AC-9A12-F77E4BD3AA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0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A54A1-6A18-4F2B-B812-59605B3604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9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844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844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402E8-E779-4BF8-A6DA-258ED84701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7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171D4-D279-44C4-979D-958E999DCC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65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2C7C4-4131-4790-BD35-99FB140BA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8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1008B-63BF-4076-944E-C1EB6BAB6D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9D99D-A214-4369-A1E7-10CCC29598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54122-49DE-4ECB-814C-7472C00D88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7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44DAA-DCA3-4A9B-81E6-0228B92CF5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5E407-A6A9-44C8-AE21-747C20F47D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0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84413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level Fifth 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FFFFF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effectLst/>
                <a:latin typeface="+mn-lt"/>
              </a:defRPr>
            </a:lvl1pPr>
          </a:lstStyle>
          <a:p>
            <a:fld id="{E849AA42-6EFA-44D9-95C0-BDBAD219BD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3962400"/>
          </a:xfrm>
        </p:spPr>
        <p:txBody>
          <a:bodyPr/>
          <a:lstStyle/>
          <a:p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Decision Making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Decision Making Styles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609600" y="2133600"/>
            <a:ext cx="7848600" cy="35814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algn="l">
              <a:spcBef>
                <a:spcPct val="20000"/>
              </a:spcBef>
            </a:pPr>
            <a:r>
              <a:rPr lang="en-US" sz="16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Directive              Consultative              Democratic              Consensus</a:t>
            </a:r>
          </a:p>
          <a:p>
            <a:pPr>
              <a:spcBef>
                <a:spcPct val="20000"/>
              </a:spcBef>
            </a:pPr>
            <a:r>
              <a:rPr lang="en-US" sz="1600" b="1" i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r>
              <a:rPr lang="en-US" sz="16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  Controlling		    		Empowering</a:t>
            </a: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endParaRPr lang="en-US" sz="16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6020" name="Line 4"/>
          <p:cNvSpPr>
            <a:spLocks noChangeShapeType="1"/>
          </p:cNvSpPr>
          <p:nvPr/>
        </p:nvSpPr>
        <p:spPr bwMode="auto">
          <a:xfrm>
            <a:off x="1752600" y="3886200"/>
            <a:ext cx="5638800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199"/>
            <a:ext cx="7543800" cy="1219201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Making Style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Directive – Leader Decides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352800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§"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</a:p>
          <a:p>
            <a:pPr lvl="1" algn="l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-Quick</a:t>
            </a:r>
          </a:p>
          <a:p>
            <a:pPr lvl="1" algn="l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-Easy</a:t>
            </a:r>
          </a:p>
          <a:p>
            <a:pPr marL="914400" lvl="1" indent="-457200" algn="l">
              <a:buFont typeface="Wingdings" pitchFamily="2" charset="2"/>
              <a:buChar char="§"/>
            </a:pPr>
            <a:endParaRPr lang="en-US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</a:t>
            </a:r>
          </a:p>
          <a:p>
            <a:pPr lvl="1" algn="l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-May not be the best answer</a:t>
            </a:r>
          </a:p>
          <a:p>
            <a:pPr lvl="1" algn="l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-Lack of support for the decision</a:t>
            </a:r>
          </a:p>
          <a:p>
            <a:pPr marL="914400" lvl="1" indent="-457200" algn="l">
              <a:buFont typeface="Wingdings" pitchFamily="2" charset="2"/>
              <a:buChar char="§"/>
            </a:pPr>
            <a:endParaRPr lang="en-US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examples for use</a:t>
            </a:r>
          </a:p>
          <a:p>
            <a:pPr lvl="1" algn="l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-Emergencies</a:t>
            </a:r>
          </a:p>
          <a:p>
            <a:pPr lvl="1" algn="l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-Support is not needed</a:t>
            </a:r>
            <a:endParaRPr lang="en-US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5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Making Style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Directive – Consultative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666999"/>
            <a:ext cx="7772400" cy="3732213"/>
          </a:xfrm>
        </p:spPr>
        <p:txBody>
          <a:bodyPr/>
          <a:lstStyle/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</a:p>
          <a:p>
            <a:pPr marL="457200" lvl="1" indent="0">
              <a:buNone/>
            </a:pPr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-Relatively fast</a:t>
            </a:r>
          </a:p>
          <a:p>
            <a:pPr marL="457200" lvl="1" indent="0">
              <a:buNone/>
            </a:pPr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-Additional ideas were considered</a:t>
            </a:r>
          </a:p>
          <a:p>
            <a:pPr marL="457200" lvl="1" indent="0">
              <a:buNone/>
            </a:pPr>
            <a:endParaRPr lang="en-US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</a:t>
            </a:r>
          </a:p>
          <a:p>
            <a:pPr marL="400050" lvl="1" indent="0">
              <a:buNone/>
            </a:pPr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-Still may not be the best answer</a:t>
            </a:r>
          </a:p>
          <a:p>
            <a:pPr marL="400050" lvl="1" indent="0">
              <a:buNone/>
            </a:pPr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-Lack of support for the decision</a:t>
            </a:r>
          </a:p>
          <a:p>
            <a:pPr marL="400050" lvl="1" indent="0">
              <a:buNone/>
            </a:pPr>
            <a:endParaRPr lang="en-US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examples for use</a:t>
            </a:r>
          </a:p>
          <a:p>
            <a:pPr marL="400050" lvl="1" indent="0">
              <a:buNone/>
            </a:pPr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-Limited time for making the decision</a:t>
            </a:r>
          </a:p>
          <a:p>
            <a:pPr marL="400050" lvl="1" indent="0">
              <a:buNone/>
            </a:pPr>
            <a:endParaRPr lang="en-US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00050" lvl="1" indent="0">
              <a:buNone/>
            </a:pPr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6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Making Style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– Majority Rules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</a:p>
          <a:p>
            <a:pPr marL="45720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-Most people support</a:t>
            </a:r>
          </a:p>
          <a:p>
            <a:pPr marL="45720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-Everyone had equal consideration</a:t>
            </a:r>
          </a:p>
          <a:p>
            <a:pPr marL="457200" lvl="1" indent="0">
              <a:buNone/>
            </a:pPr>
            <a:endParaRPr lang="en-US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</a:t>
            </a:r>
          </a:p>
          <a:p>
            <a:pPr marL="40005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-May not be the best answer</a:t>
            </a:r>
          </a:p>
          <a:p>
            <a:pPr marL="40005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-Lack of support for the decision</a:t>
            </a:r>
          </a:p>
          <a:p>
            <a:pPr marL="400050" lvl="1" indent="0">
              <a:buNone/>
            </a:pPr>
            <a:endParaRPr lang="en-US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examples for use</a:t>
            </a:r>
          </a:p>
          <a:p>
            <a:pPr marL="40005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-Decision is not critical</a:t>
            </a:r>
          </a:p>
          <a:p>
            <a:pPr marL="40005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-Large numbers of people are involved</a:t>
            </a:r>
            <a:endParaRPr lang="en-US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8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Making Style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Consensus – Everyone Will Support the Decision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7848600" cy="3733800"/>
          </a:xfrm>
        </p:spPr>
        <p:txBody>
          <a:bodyPr/>
          <a:lstStyle/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</a:p>
          <a:p>
            <a:pPr marL="45720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-Provides the best answer</a:t>
            </a:r>
          </a:p>
          <a:p>
            <a:pPr marL="45720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-Obtains the most support</a:t>
            </a:r>
          </a:p>
          <a:p>
            <a:pPr marL="457200" lvl="1" indent="0">
              <a:buNone/>
            </a:pPr>
            <a:endParaRPr lang="en-US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</a:t>
            </a:r>
          </a:p>
          <a:p>
            <a:pPr marL="45720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-Slow</a:t>
            </a:r>
          </a:p>
          <a:p>
            <a:pPr marL="45720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-Not easy</a:t>
            </a:r>
          </a:p>
          <a:p>
            <a:pPr marL="457200" lvl="1" indent="0">
              <a:buNone/>
            </a:pPr>
            <a:endParaRPr lang="en-US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examples for use</a:t>
            </a:r>
          </a:p>
          <a:p>
            <a:pPr marL="40005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-Critical decisions</a:t>
            </a:r>
          </a:p>
          <a:p>
            <a:pPr marL="400050" lvl="1" indent="0">
              <a:buNone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-When implementation could be difficult</a:t>
            </a:r>
            <a:endParaRPr lang="en-US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Consensus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49421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oes not equate to 100% agreement</a:t>
            </a:r>
          </a:p>
          <a:p>
            <a:pPr marL="0" indent="0">
              <a:buNone/>
            </a:pP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equate to 100% support for the decision</a:t>
            </a:r>
          </a:p>
          <a:p>
            <a:pPr marL="0" indent="0">
              <a:buNone/>
            </a:pP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person on the team must be able to say that they have</a:t>
            </a:r>
          </a:p>
          <a:p>
            <a:pPr marL="400050" lvl="1" indent="0">
              <a:buNone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-Had a chance to speak</a:t>
            </a:r>
          </a:p>
          <a:p>
            <a:pPr marL="400050" lvl="1" indent="0">
              <a:buNone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-Has spoken</a:t>
            </a:r>
          </a:p>
          <a:p>
            <a:pPr marL="400050" lvl="1" indent="0">
              <a:buNone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-Has been heard</a:t>
            </a:r>
          </a:p>
          <a:p>
            <a:pPr marL="400050" lvl="1" indent="0">
              <a:buNone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142999"/>
          </a:xfrm>
        </p:spPr>
        <p:txBody>
          <a:bodyPr/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 for Reaching Consensus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Contribute; do not defend</a:t>
            </a: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Seek a win-win solution</a:t>
            </a:r>
          </a:p>
          <a:p>
            <a:pPr algn="l"/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Actively listen to other people’s views</a:t>
            </a:r>
          </a:p>
          <a:p>
            <a:pPr algn="l"/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 out the reasons for other people’s views</a:t>
            </a:r>
          </a:p>
          <a:p>
            <a:pPr algn="l"/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agree for the sake of agreeing</a:t>
            </a:r>
          </a:p>
          <a:p>
            <a:pPr algn="l"/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voting or averaging</a:t>
            </a:r>
          </a:p>
          <a:p>
            <a:pPr algn="l"/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Confront your differences politely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Style Is Best?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Directive</a:t>
            </a:r>
          </a:p>
          <a:p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Consultative</a:t>
            </a:r>
          </a:p>
          <a:p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</a:t>
            </a:r>
          </a:p>
          <a:p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Consensus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8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447800"/>
          </a:xfrm>
        </p:spPr>
        <p:txBody>
          <a:bodyPr/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Selection Process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267199"/>
          </a:xfrm>
        </p:spPr>
        <p:txBody>
          <a:bodyPr/>
          <a:lstStyle/>
          <a:p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leadership team needs to determine which is best for them</a:t>
            </a:r>
          </a:p>
          <a:p>
            <a:pPr marL="0" indent="0">
              <a:buNone/>
            </a:pP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 have found that most leadership determines is best is that it depends on the situation</a:t>
            </a:r>
          </a:p>
          <a:p>
            <a:pPr marL="0" indent="0">
              <a:buNone/>
            </a:pP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Decisions must be separated into two categories: major and minor</a:t>
            </a:r>
          </a:p>
          <a:p>
            <a:pPr marL="0" indent="0">
              <a:buNone/>
            </a:pP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decisions:</a:t>
            </a:r>
          </a:p>
          <a:p>
            <a:pPr lvl="1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Strive for consensus</a:t>
            </a:r>
          </a:p>
          <a:p>
            <a:pPr lvl="1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back up style needs to identified in case the group cannot reach a decision</a:t>
            </a:r>
          </a:p>
          <a:p>
            <a:pPr lvl="2"/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 would include that the leader decides or use the democratic process</a:t>
            </a:r>
          </a:p>
          <a:p>
            <a:pPr marL="914400" lvl="2" indent="0">
              <a:buNone/>
            </a:pP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Minor decisions: which style is not critical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6600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8AA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50000">
              <a:schemeClr val="bg1"/>
            </a:gs>
            <a:gs pos="100000">
              <a:srgbClr val="FF0000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50000">
              <a:schemeClr val="bg1"/>
            </a:gs>
            <a:gs pos="100000">
              <a:srgbClr val="FF0000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340</Words>
  <Application>Microsoft Office PowerPoint</Application>
  <PresentationFormat>On-screen Show (4:3)</PresentationFormat>
  <Paragraphs>105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Times New Roman</vt:lpstr>
      <vt:lpstr>Wingdings</vt:lpstr>
      <vt:lpstr>Tahoma</vt:lpstr>
      <vt:lpstr>Default Design</vt:lpstr>
      <vt:lpstr>Decision Making </vt:lpstr>
      <vt:lpstr>PowerPoint Presentation</vt:lpstr>
      <vt:lpstr>Decision Making Style  Directive – Leader Decides</vt:lpstr>
      <vt:lpstr>Decision Making Style  Directive – Consultative</vt:lpstr>
      <vt:lpstr>Decision Making Style  Democratic – Majority Rules</vt:lpstr>
      <vt:lpstr>Decision Making Style  Consensus – Everyone Will Support the Decision</vt:lpstr>
      <vt:lpstr>Understanding Consensus</vt:lpstr>
      <vt:lpstr>Keys for Reaching Consensus</vt:lpstr>
      <vt:lpstr>Which Style Is Best?</vt:lpstr>
      <vt:lpstr>The Selection Process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EMPOWERMENT &amp; QUALITY</dc:title>
  <dc:creator>Martin Rouser</dc:creator>
  <cp:lastModifiedBy>Jim</cp:lastModifiedBy>
  <cp:revision>75</cp:revision>
  <cp:lastPrinted>2002-09-14T20:36:16Z</cp:lastPrinted>
  <dcterms:created xsi:type="dcterms:W3CDTF">2002-08-26T21:06:36Z</dcterms:created>
  <dcterms:modified xsi:type="dcterms:W3CDTF">2012-02-12T16:16:36Z</dcterms:modified>
</cp:coreProperties>
</file>